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400" y="457200"/>
            <a:ext cx="7239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b="1" dirty="0" smtClean="0">
                <a:solidFill>
                  <a:srgbClr val="FF0000"/>
                </a:solidFill>
              </a:rPr>
              <a:t>Ford to Use More and More Bamboo in Its Cars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66800" y="1371600"/>
            <a:ext cx="69342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In </a:t>
            </a:r>
            <a:r>
              <a:rPr lang="en-GB" sz="2400" dirty="0" smtClean="0"/>
              <a:t>an effort to demonstrate its creative thinking and eco-friendly mentality, Ford is going to use more of a material that has been neglected—bamboo.</a:t>
            </a:r>
          </a:p>
          <a:p>
            <a:endParaRPr lang="en-GB" sz="2400" dirty="0" smtClean="0"/>
          </a:p>
          <a:p>
            <a:r>
              <a:rPr lang="en-GB" sz="2400" dirty="0" smtClean="0"/>
              <a:t>Bamboo is natural, eco-friendly, grows very fast and is rather cheap. Furthermore, you would be surprised to discover how strong it is.</a:t>
            </a:r>
          </a:p>
          <a:p>
            <a:endParaRPr lang="en-GB" sz="2400" dirty="0" smtClean="0"/>
          </a:p>
          <a:p>
            <a:r>
              <a:rPr lang="en-GB" sz="2400" dirty="0" smtClean="0"/>
              <a:t>Ford says that soon some interior elements of the brand’s cars may be made from bamboo and plastic composite materials, which will be extremely hard.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9200" y="533400"/>
            <a:ext cx="7162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Bamboo is obviously very well known for its strength and flexibility. It can be made into a hard flat material relatively easily, and there are plenty of opportunities to use bamboo plastics in the industry.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Henry </a:t>
            </a:r>
            <a:r>
              <a:rPr lang="en-GB" sz="2400" dirty="0" smtClean="0"/>
              <a:t>Ford himself experimented with using hemp </a:t>
            </a:r>
            <a:r>
              <a:rPr lang="en-GB" sz="2400" dirty="0" smtClean="0"/>
              <a:t>fibre </a:t>
            </a:r>
            <a:r>
              <a:rPr lang="en-GB" sz="2400" dirty="0" smtClean="0"/>
              <a:t>for car manufacturing, but at that time it was not sustainable. Now, however, times are changing and using bamboo may actually appeal to many people.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66800" y="1219200"/>
            <a:ext cx="6934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Ford is already negotiating with suppliers and testing the possibilities. Bamboo plastics, as tests have shown, have extremely good tensile strength and are impact resistant.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Furthermore</a:t>
            </a:r>
            <a:r>
              <a:rPr lang="en-GB" sz="2400" dirty="0" smtClean="0"/>
              <a:t>, they are durable and can withstand temperatures of more than 100 degrees Celsius. </a:t>
            </a:r>
            <a:endParaRPr lang="en-GB" sz="2400" dirty="0" smtClean="0"/>
          </a:p>
          <a:p>
            <a:endParaRPr lang="en-GB" sz="2400" dirty="0" smtClean="0"/>
          </a:p>
          <a:p>
            <a:r>
              <a:rPr lang="en-GB" sz="2400" dirty="0" smtClean="0"/>
              <a:t>Other </a:t>
            </a:r>
            <a:r>
              <a:rPr lang="en-GB" sz="2400" dirty="0" smtClean="0"/>
              <a:t>environmentally-friendly materials that Ford is using include </a:t>
            </a:r>
            <a:r>
              <a:rPr lang="en-GB" sz="2400" dirty="0" err="1" smtClean="0"/>
              <a:t>kenaf</a:t>
            </a:r>
            <a:r>
              <a:rPr lang="en-GB" sz="2400" dirty="0" smtClean="0"/>
              <a:t>, recycled plastic bottles, post-consumer cotton, recycled tires, soy-based foam and much more.</a:t>
            </a:r>
            <a:endParaRPr lang="en-GB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5334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 smtClean="0"/>
              <a:t>Interesting. Fastest growing grass in the world. requires no pesticides, irrigation or fertilizers.</a:t>
            </a:r>
            <a:endParaRPr lang="en-GB" sz="2400" dirty="0"/>
          </a:p>
        </p:txBody>
      </p:sp>
      <p:pic>
        <p:nvPicPr>
          <p:cNvPr id="1026" name="Picture 2" descr="Bamboo might be used extensively in the future Ford cars. Image credit: For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2438" y="1828800"/>
            <a:ext cx="7338658" cy="41243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254</Words>
  <Application>Microsoft Office PowerPoint</Application>
  <PresentationFormat>On-screen Show (4:3)</PresentationFormat>
  <Paragraphs>15</Paragraphs>
  <Slides>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Slide 1</vt:lpstr>
      <vt:lpstr>Slide 2</vt:lpstr>
      <vt:lpstr>Slide 3</vt:lpstr>
      <vt:lpstr>Slide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Ray Collins</dc:creator>
  <cp:lastModifiedBy> </cp:lastModifiedBy>
  <cp:revision>10</cp:revision>
  <dcterms:created xsi:type="dcterms:W3CDTF">2006-08-16T00:00:00Z</dcterms:created>
  <dcterms:modified xsi:type="dcterms:W3CDTF">2018-05-02T16:03:27Z</dcterms:modified>
</cp:coreProperties>
</file>