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669088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E05D0-B06B-4D21-9A45-F7C823018482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6C153-09CF-43BC-8C5B-68DBDD2C333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D4389-63A3-4B6A-9C07-C7A53703182A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7253"/>
            <a:ext cx="533527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01F8-9D74-42DA-9CC6-D9C3192C73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14C36A-F02F-485E-8279-F1FD89C59BF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300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8363" y="739775"/>
            <a:ext cx="4933950" cy="3700463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C9654-CF74-43B0-A271-59ACE53E7AF3}" type="datetimeFigureOut">
              <a:rPr lang="en-GB" smtClean="0"/>
              <a:pPr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1D75-BF11-41E5-BFC6-5807FC5BC9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5135563"/>
            <a:ext cx="8964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0" hangingPunct="0"/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BA906-DECB-413B-9362-B3AB01C3CBD8}" type="slidenum">
              <a:rPr lang="en-GB" smtClean="0"/>
              <a:pPr>
                <a:defRPr/>
              </a:pPr>
              <a:t>1</a:t>
            </a:fld>
            <a:endParaRPr lang="en-GB" dirty="0" smtClean="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85750" y="6143625"/>
            <a:ext cx="4429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Website: www.ttetraining.ltd.uk</a:t>
            </a:r>
            <a:endParaRPr lang="en-US" sz="1600"/>
          </a:p>
        </p:txBody>
      </p:sp>
      <p:pic>
        <p:nvPicPr>
          <p:cNvPr id="24581" name="Picture 9" descr="accrediatio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8" y="5929313"/>
            <a:ext cx="4464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692275" y="2420938"/>
            <a:ext cx="5903913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ea typeface="+mj-ea"/>
              </a:rPr>
              <a:t>Pressure Relief </a:t>
            </a:r>
            <a:r>
              <a:rPr lang="en-US" sz="5400" dirty="0" smtClean="0">
                <a:ea typeface="+mj-ea"/>
              </a:rPr>
              <a:t>Streams</a:t>
            </a:r>
          </a:p>
          <a:p>
            <a:pPr algn="ctr">
              <a:defRPr/>
            </a:pPr>
            <a:r>
              <a:rPr lang="en-US" sz="2400" b="0" i="1" dirty="0" smtClean="0">
                <a:ea typeface="+mj-ea"/>
              </a:rPr>
              <a:t>Part Three Relief Valve Faults</a:t>
            </a:r>
            <a:endParaRPr lang="en-US" sz="2400" b="0" i="1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?? Reduced Inlet Piping</a:t>
            </a:r>
          </a:p>
        </p:txBody>
      </p:sp>
      <p:pic>
        <p:nvPicPr>
          <p:cNvPr id="125955" name="Picture 3" descr="Image49"/>
          <p:cNvPicPr>
            <a:picLocks noChangeAspect="1" noChangeArrowheads="1"/>
          </p:cNvPicPr>
          <p:nvPr/>
        </p:nvPicPr>
        <p:blipFill>
          <a:blip r:embed="rId3" cstate="print">
            <a:lum bright="30000" contrast="-12000"/>
          </a:blip>
          <a:srcRect r="13762"/>
          <a:stretch>
            <a:fillRect/>
          </a:stretch>
        </p:blipFill>
        <p:spPr bwMode="auto">
          <a:xfrm>
            <a:off x="533400" y="152400"/>
            <a:ext cx="7162800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85800" y="4038600"/>
            <a:ext cx="2209800" cy="1219200"/>
          </a:xfrm>
          <a:prstGeom prst="wedgeRoundRectCallout">
            <a:avLst>
              <a:gd name="adj1" fmla="val 19611"/>
              <a:gd name="adj2" fmla="val -4687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 New Roman" pitchFamily="18" charset="0"/>
              </a:rPr>
              <a:t>Anything wrong</a:t>
            </a:r>
          </a:p>
          <a:p>
            <a:pPr algn="ctr">
              <a:defRPr/>
            </a:pPr>
            <a:r>
              <a:rPr lang="en-US" sz="2400">
                <a:latin typeface="Times New Roman" pitchFamily="18" charset="0"/>
              </a:rPr>
              <a:t>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420938"/>
            <a:ext cx="6492875" cy="1651000"/>
          </a:xfrm>
        </p:spPr>
        <p:txBody>
          <a:bodyPr>
            <a:normAutofit fontScale="90000"/>
          </a:bodyPr>
          <a:lstStyle/>
          <a:p>
            <a:r>
              <a:rPr lang="en-US" sz="5400" smtClean="0">
                <a:cs typeface="Times New Roman" pitchFamily="18" charset="0"/>
              </a:rPr>
              <a:t>END OF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/>
          <a:lstStyle/>
          <a:p>
            <a:r>
              <a:rPr lang="en-GB" dirty="0" smtClean="0"/>
              <a:t>Student Print Stop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Image31"/>
          <p:cNvPicPr>
            <a:picLocks noChangeAspect="1" noChangeArrowheads="1"/>
          </p:cNvPicPr>
          <p:nvPr/>
        </p:nvPicPr>
        <p:blipFill>
          <a:blip r:embed="rId3" cstate="print">
            <a:lum bright="42000" contrast="-12000"/>
          </a:blip>
          <a:srcRect/>
          <a:stretch>
            <a:fillRect/>
          </a:stretch>
        </p:blipFill>
        <p:spPr bwMode="auto">
          <a:xfrm>
            <a:off x="1219200" y="228600"/>
            <a:ext cx="6324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5" name="AutoShape 3"/>
          <p:cNvSpPr>
            <a:spLocks noChangeArrowheads="1"/>
          </p:cNvSpPr>
          <p:nvPr/>
        </p:nvSpPr>
        <p:spPr bwMode="auto">
          <a:xfrm>
            <a:off x="1150938" y="3962400"/>
            <a:ext cx="1981200" cy="914400"/>
          </a:xfrm>
          <a:prstGeom prst="wedgeRoundRectCallout">
            <a:avLst>
              <a:gd name="adj1" fmla="val 149037"/>
              <a:gd name="adj2" fmla="val -112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Undersized</a:t>
            </a:r>
          </a:p>
          <a:p>
            <a:pPr algn="ctr"/>
            <a:r>
              <a:rPr lang="en-US" sz="2000">
                <a:latin typeface="Times New Roman" pitchFamily="18" charset="0"/>
              </a:rPr>
              <a:t>inlet piping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Image30"/>
          <p:cNvPicPr>
            <a:picLocks noChangeAspect="1" noChangeArrowheads="1"/>
          </p:cNvPicPr>
          <p:nvPr/>
        </p:nvPicPr>
        <p:blipFill>
          <a:blip r:embed="rId3" cstate="print">
            <a:lum bright="24000" contrast="-12000"/>
          </a:blip>
          <a:srcRect/>
          <a:stretch>
            <a:fillRect/>
          </a:stretch>
        </p:blipFill>
        <p:spPr bwMode="auto">
          <a:xfrm>
            <a:off x="1693863" y="228600"/>
            <a:ext cx="5791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AutoShape 3"/>
          <p:cNvSpPr>
            <a:spLocks noChangeArrowheads="1"/>
          </p:cNvSpPr>
          <p:nvPr/>
        </p:nvSpPr>
        <p:spPr bwMode="auto">
          <a:xfrm>
            <a:off x="971550" y="2924175"/>
            <a:ext cx="1981200" cy="914400"/>
          </a:xfrm>
          <a:prstGeom prst="wedgeRoundRectCallout">
            <a:avLst>
              <a:gd name="adj1" fmla="val 149037"/>
              <a:gd name="adj2" fmla="val -112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Valve on the </a:t>
            </a:r>
          </a:p>
          <a:p>
            <a:pPr algn="ctr"/>
            <a:r>
              <a:rPr lang="en-US" sz="2000">
                <a:latin typeface="Times New Roman" pitchFamily="18" charset="0"/>
              </a:rPr>
              <a:t>vent drain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Image25"/>
          <p:cNvPicPr>
            <a:picLocks noChangeAspect="1" noChangeArrowheads="1"/>
          </p:cNvPicPr>
          <p:nvPr/>
        </p:nvPicPr>
        <p:blipFill>
          <a:blip r:embed="rId3" cstate="print">
            <a:lum bright="54000" contrast="24000"/>
          </a:blip>
          <a:srcRect/>
          <a:stretch>
            <a:fillRect/>
          </a:stretch>
        </p:blipFill>
        <p:spPr bwMode="auto">
          <a:xfrm>
            <a:off x="755650" y="765175"/>
            <a:ext cx="7345363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1" name="AutoShape 3"/>
          <p:cNvSpPr>
            <a:spLocks noChangeArrowheads="1"/>
          </p:cNvSpPr>
          <p:nvPr/>
        </p:nvSpPr>
        <p:spPr bwMode="auto">
          <a:xfrm>
            <a:off x="5486400" y="914400"/>
            <a:ext cx="2743200" cy="685800"/>
          </a:xfrm>
          <a:prstGeom prst="wedgeRoundRectCallout">
            <a:avLst>
              <a:gd name="adj1" fmla="val -59981"/>
              <a:gd name="adj2" fmla="val 14490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Discharge directed</a:t>
            </a:r>
          </a:p>
          <a:p>
            <a:pPr algn="ctr"/>
            <a:r>
              <a:rPr lang="en-US" sz="2000">
                <a:latin typeface="Times New Roman" pitchFamily="18" charset="0"/>
              </a:rPr>
              <a:t>downward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Image2"/>
          <p:cNvPicPr>
            <a:picLocks noChangeAspect="1" noChangeArrowheads="1"/>
          </p:cNvPicPr>
          <p:nvPr/>
        </p:nvPicPr>
        <p:blipFill>
          <a:blip r:embed="rId3" cstate="print">
            <a:lum bright="36000" contrast="-10000"/>
          </a:blip>
          <a:srcRect/>
          <a:stretch>
            <a:fillRect/>
          </a:stretch>
        </p:blipFill>
        <p:spPr bwMode="auto">
          <a:xfrm>
            <a:off x="1422400" y="228600"/>
            <a:ext cx="65706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1897063" y="685800"/>
            <a:ext cx="2286000" cy="990600"/>
          </a:xfrm>
          <a:prstGeom prst="wedgeRoundRectCallout">
            <a:avLst>
              <a:gd name="adj1" fmla="val 62838"/>
              <a:gd name="adj2" fmla="val 18733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Discharge too</a:t>
            </a:r>
          </a:p>
          <a:p>
            <a:pPr algn="ctr"/>
            <a:r>
              <a:rPr lang="en-US" sz="2000">
                <a:latin typeface="Times New Roman" pitchFamily="18" charset="0"/>
              </a:rPr>
              <a:t>near deck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 descr="Image21"/>
          <p:cNvPicPr>
            <a:picLocks noChangeAspect="1" noChangeArrowheads="1"/>
          </p:cNvPicPr>
          <p:nvPr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 bwMode="auto">
          <a:xfrm>
            <a:off x="406400" y="304800"/>
            <a:ext cx="8466138" cy="586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1016000" y="838200"/>
            <a:ext cx="2590800" cy="762000"/>
          </a:xfrm>
          <a:prstGeom prst="wedgeRectCallout">
            <a:avLst>
              <a:gd name="adj1" fmla="val 79046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Long moment arm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image4"/>
          <p:cNvPicPr>
            <a:picLocks noChangeAspect="1" noChangeArrowheads="1"/>
          </p:cNvPicPr>
          <p:nvPr/>
        </p:nvPicPr>
        <p:blipFill>
          <a:blip r:embed="rId3" cstate="print">
            <a:lum bright="34000"/>
          </a:blip>
          <a:srcRect/>
          <a:stretch>
            <a:fillRect/>
          </a:stretch>
        </p:blipFill>
        <p:spPr bwMode="auto">
          <a:xfrm>
            <a:off x="1219200" y="190500"/>
            <a:ext cx="579120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5" name="AutoShape 3"/>
          <p:cNvSpPr>
            <a:spLocks noChangeArrowheads="1"/>
          </p:cNvSpPr>
          <p:nvPr/>
        </p:nvSpPr>
        <p:spPr bwMode="auto">
          <a:xfrm>
            <a:off x="541338" y="609600"/>
            <a:ext cx="2590800" cy="1066800"/>
          </a:xfrm>
          <a:prstGeom prst="wedgeRoundRectCallout">
            <a:avLst>
              <a:gd name="adj1" fmla="val 71949"/>
              <a:gd name="adj2" fmla="val 9137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Shipping plug still</a:t>
            </a:r>
          </a:p>
          <a:p>
            <a:pPr algn="ctr"/>
            <a:r>
              <a:rPr lang="en-US" sz="2000">
                <a:latin typeface="Times New Roman" pitchFamily="18" charset="0"/>
              </a:rPr>
              <a:t>in bellows vent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image8"/>
          <p:cNvPicPr>
            <a:picLocks noChangeAspect="1" noChangeArrowheads="1"/>
          </p:cNvPicPr>
          <p:nvPr/>
        </p:nvPicPr>
        <p:blipFill>
          <a:blip r:embed="rId3" cstate="print">
            <a:lum bright="56000" contrast="12000"/>
          </a:blip>
          <a:srcRect/>
          <a:stretch>
            <a:fillRect/>
          </a:stretch>
        </p:blipFill>
        <p:spPr bwMode="auto">
          <a:xfrm>
            <a:off x="1287463" y="304800"/>
            <a:ext cx="6764337" cy="6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3" name="AutoShape 3"/>
          <p:cNvSpPr>
            <a:spLocks noChangeArrowheads="1"/>
          </p:cNvSpPr>
          <p:nvPr/>
        </p:nvSpPr>
        <p:spPr bwMode="auto">
          <a:xfrm>
            <a:off x="5867400" y="5029200"/>
            <a:ext cx="2540000" cy="1208088"/>
          </a:xfrm>
          <a:prstGeom prst="wedgeRoundRectCallout">
            <a:avLst>
              <a:gd name="adj1" fmla="val -31370"/>
              <a:gd name="adj2" fmla="val -22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Will these bolts hold</a:t>
            </a:r>
          </a:p>
          <a:p>
            <a:pPr algn="ctr"/>
            <a:r>
              <a:rPr lang="en-US" sz="2000">
                <a:latin typeface="Times New Roman" pitchFamily="18" charset="0"/>
              </a:rPr>
              <a:t>when the PRV relieves?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 descr="Image31"/>
          <p:cNvPicPr>
            <a:picLocks noChangeAspect="1" noChangeArrowheads="1"/>
          </p:cNvPicPr>
          <p:nvPr/>
        </p:nvPicPr>
        <p:blipFill>
          <a:blip r:embed="rId3" cstate="print">
            <a:lum bright="42000" contrast="-12000"/>
          </a:blip>
          <a:srcRect/>
          <a:stretch>
            <a:fillRect/>
          </a:stretch>
        </p:blipFill>
        <p:spPr bwMode="auto">
          <a:xfrm>
            <a:off x="1219200" y="228600"/>
            <a:ext cx="6324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1" name="AutoShape 3"/>
          <p:cNvSpPr>
            <a:spLocks noChangeArrowheads="1"/>
          </p:cNvSpPr>
          <p:nvPr/>
        </p:nvSpPr>
        <p:spPr bwMode="auto">
          <a:xfrm>
            <a:off x="1422400" y="49530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47864" y="4797152"/>
            <a:ext cx="1944216" cy="21602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347864" y="3645024"/>
            <a:ext cx="1512168" cy="136815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bg1"/>
                </a:solidFill>
              </a:rPr>
              <a:t>?? Plugged Bellows, Failed Inspection, Maintenance</a:t>
            </a:r>
          </a:p>
        </p:txBody>
      </p:sp>
      <p:pic>
        <p:nvPicPr>
          <p:cNvPr id="124931" name="Picture 2" descr="Image12"/>
          <p:cNvPicPr>
            <a:picLocks noChangeAspect="1" noChangeArrowheads="1"/>
          </p:cNvPicPr>
          <p:nvPr/>
        </p:nvPicPr>
        <p:blipFill>
          <a:blip r:embed="rId3" cstate="print"/>
          <a:srcRect l="8600" r="5022"/>
          <a:stretch>
            <a:fillRect/>
          </a:stretch>
        </p:blipFill>
        <p:spPr bwMode="auto">
          <a:xfrm>
            <a:off x="838200" y="304800"/>
            <a:ext cx="6553200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8" name="AutoShape 3"/>
          <p:cNvSpPr>
            <a:spLocks noChangeArrowheads="1"/>
          </p:cNvSpPr>
          <p:nvPr/>
        </p:nvSpPr>
        <p:spPr bwMode="auto">
          <a:xfrm>
            <a:off x="990600" y="3429000"/>
            <a:ext cx="2362200" cy="914400"/>
          </a:xfrm>
          <a:prstGeom prst="wedgeRoundRectCallout">
            <a:avLst>
              <a:gd name="adj1" fmla="val 63171"/>
              <a:gd name="adj2" fmla="val -123787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</a:rPr>
              <a:t>Bellows plugged</a:t>
            </a:r>
          </a:p>
          <a:p>
            <a:pPr algn="ctr">
              <a:defRPr/>
            </a:pPr>
            <a:r>
              <a:rPr lang="en-US" sz="2000" dirty="0">
                <a:latin typeface="Times New Roman" pitchFamily="18" charset="0"/>
              </a:rPr>
              <a:t>in spite of sign</a:t>
            </a:r>
          </a:p>
        </p:txBody>
      </p:sp>
      <p:sp>
        <p:nvSpPr>
          <p:cNvPr id="123909" name="AutoShape 6"/>
          <p:cNvSpPr>
            <a:spLocks noChangeArrowheads="1"/>
          </p:cNvSpPr>
          <p:nvPr/>
        </p:nvSpPr>
        <p:spPr bwMode="auto">
          <a:xfrm>
            <a:off x="1295400" y="4800600"/>
            <a:ext cx="2209800" cy="1219200"/>
          </a:xfrm>
          <a:prstGeom prst="wedgeRoundRectCallout">
            <a:avLst>
              <a:gd name="adj1" fmla="val 141236"/>
              <a:gd name="adj2" fmla="val -19662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Times New Roman" pitchFamily="18" charset="0"/>
              </a:rPr>
              <a:t>Failed</a:t>
            </a:r>
          </a:p>
          <a:p>
            <a:pPr algn="ctr">
              <a:defRPr/>
            </a:pPr>
            <a:r>
              <a:rPr lang="en-US" sz="2000">
                <a:latin typeface="Times New Roman" pitchFamily="18" charset="0"/>
              </a:rPr>
              <a:t>Inspection</a:t>
            </a:r>
          </a:p>
          <a:p>
            <a:pPr algn="ctr">
              <a:defRPr/>
            </a:pPr>
            <a:r>
              <a:rPr lang="en-US" sz="2000">
                <a:latin typeface="Times New Roman" pitchFamily="18" charset="0"/>
              </a:rPr>
              <a:t>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Image49"/>
          <p:cNvPicPr>
            <a:picLocks noChangeAspect="1" noChangeArrowheads="1"/>
          </p:cNvPicPr>
          <p:nvPr/>
        </p:nvPicPr>
        <p:blipFill>
          <a:blip r:embed="rId3" cstate="print">
            <a:lum bright="30000" contrast="-12000"/>
          </a:blip>
          <a:srcRect/>
          <a:stretch>
            <a:fillRect/>
          </a:stretch>
        </p:blipFill>
        <p:spPr bwMode="auto">
          <a:xfrm>
            <a:off x="406400" y="228600"/>
            <a:ext cx="8305800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79" name="AutoShape 3"/>
          <p:cNvSpPr>
            <a:spLocks noChangeArrowheads="1"/>
          </p:cNvSpPr>
          <p:nvPr/>
        </p:nvSpPr>
        <p:spPr bwMode="auto">
          <a:xfrm>
            <a:off x="6367463" y="609600"/>
            <a:ext cx="2362200" cy="457200"/>
          </a:xfrm>
          <a:prstGeom prst="wedgeRoundRectCallout">
            <a:avLst>
              <a:gd name="adj1" fmla="val -68759"/>
              <a:gd name="adj2" fmla="val 2368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Pressure above RD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>
            <a:off x="677863" y="5105400"/>
            <a:ext cx="2362200" cy="533400"/>
          </a:xfrm>
          <a:prstGeom prst="wedgeRoundRectCallout">
            <a:avLst>
              <a:gd name="adj1" fmla="val 83213"/>
              <a:gd name="adj2" fmla="val -2005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Reduced inlet piping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Image30"/>
          <p:cNvPicPr>
            <a:picLocks noChangeAspect="1" noChangeArrowheads="1"/>
          </p:cNvPicPr>
          <p:nvPr/>
        </p:nvPicPr>
        <p:blipFill>
          <a:blip r:embed="rId3" cstate="print">
            <a:lum bright="24000" contrast="-12000"/>
          </a:blip>
          <a:srcRect/>
          <a:stretch>
            <a:fillRect/>
          </a:stretch>
        </p:blipFill>
        <p:spPr bwMode="auto">
          <a:xfrm>
            <a:off x="1693863" y="228600"/>
            <a:ext cx="5791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19" name="AutoShape 3"/>
          <p:cNvSpPr>
            <a:spLocks noChangeArrowheads="1"/>
          </p:cNvSpPr>
          <p:nvPr/>
        </p:nvSpPr>
        <p:spPr bwMode="auto">
          <a:xfrm>
            <a:off x="881063" y="47244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 concerns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771800" y="2924944"/>
            <a:ext cx="2376264" cy="187220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Image25"/>
          <p:cNvPicPr>
            <a:picLocks noChangeAspect="1" noChangeArrowheads="1"/>
          </p:cNvPicPr>
          <p:nvPr/>
        </p:nvPicPr>
        <p:blipFill>
          <a:blip r:embed="rId3" cstate="print">
            <a:lum bright="54000" contrast="24000"/>
          </a:blip>
          <a:srcRect/>
          <a:stretch>
            <a:fillRect/>
          </a:stretch>
        </p:blipFill>
        <p:spPr bwMode="auto">
          <a:xfrm>
            <a:off x="744538" y="784225"/>
            <a:ext cx="7283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7" name="AutoShape 3"/>
          <p:cNvSpPr>
            <a:spLocks noChangeArrowheads="1"/>
          </p:cNvSpPr>
          <p:nvPr/>
        </p:nvSpPr>
        <p:spPr bwMode="auto">
          <a:xfrm>
            <a:off x="1084263" y="9144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79712" y="1916832"/>
            <a:ext cx="14401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51720" y="1916832"/>
            <a:ext cx="244827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 descr="Image2"/>
          <p:cNvPicPr>
            <a:picLocks noChangeAspect="1" noChangeArrowheads="1"/>
          </p:cNvPicPr>
          <p:nvPr/>
        </p:nvPicPr>
        <p:blipFill>
          <a:blip r:embed="rId3" cstate="print">
            <a:lum bright="36000" contrast="-10000"/>
          </a:blip>
          <a:srcRect/>
          <a:stretch>
            <a:fillRect/>
          </a:stretch>
        </p:blipFill>
        <p:spPr bwMode="auto">
          <a:xfrm>
            <a:off x="1547813" y="333375"/>
            <a:ext cx="657066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1760538" y="6096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87824" y="1556792"/>
            <a:ext cx="1440160" cy="15121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 descr="Image21"/>
          <p:cNvPicPr>
            <a:picLocks noChangeAspect="1" noChangeArrowheads="1"/>
          </p:cNvPicPr>
          <p:nvPr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 bwMode="auto">
          <a:xfrm>
            <a:off x="611188" y="981075"/>
            <a:ext cx="7839075" cy="542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3" name="AutoShape 3"/>
          <p:cNvSpPr>
            <a:spLocks noChangeArrowheads="1"/>
          </p:cNvSpPr>
          <p:nvPr/>
        </p:nvSpPr>
        <p:spPr bwMode="auto">
          <a:xfrm>
            <a:off x="1016000" y="8382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43808" y="1844824"/>
            <a:ext cx="1440160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image4"/>
          <p:cNvPicPr>
            <a:picLocks noChangeAspect="1" noChangeArrowheads="1"/>
          </p:cNvPicPr>
          <p:nvPr/>
        </p:nvPicPr>
        <p:blipFill>
          <a:blip r:embed="rId3" cstate="print">
            <a:lum bright="34000"/>
          </a:blip>
          <a:srcRect/>
          <a:stretch>
            <a:fillRect/>
          </a:stretch>
        </p:blipFill>
        <p:spPr bwMode="auto">
          <a:xfrm>
            <a:off x="1219200" y="190500"/>
            <a:ext cx="579120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1" name="AutoShape 3"/>
          <p:cNvSpPr>
            <a:spLocks noChangeArrowheads="1"/>
          </p:cNvSpPr>
          <p:nvPr/>
        </p:nvSpPr>
        <p:spPr bwMode="auto">
          <a:xfrm>
            <a:off x="1422400" y="49530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11760" y="2348880"/>
            <a:ext cx="1080120" cy="2592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image8"/>
          <p:cNvPicPr>
            <a:picLocks noChangeAspect="1" noChangeArrowheads="1"/>
          </p:cNvPicPr>
          <p:nvPr/>
        </p:nvPicPr>
        <p:blipFill>
          <a:blip r:embed="rId3" cstate="print">
            <a:lum bright="56000" contrast="12000"/>
          </a:blip>
          <a:srcRect/>
          <a:stretch>
            <a:fillRect/>
          </a:stretch>
        </p:blipFill>
        <p:spPr bwMode="auto">
          <a:xfrm>
            <a:off x="1287463" y="304800"/>
            <a:ext cx="6764337" cy="6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59" name="AutoShape 3"/>
          <p:cNvSpPr>
            <a:spLocks noChangeArrowheads="1"/>
          </p:cNvSpPr>
          <p:nvPr/>
        </p:nvSpPr>
        <p:spPr bwMode="auto">
          <a:xfrm>
            <a:off x="1422400" y="49530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75856" y="2852936"/>
            <a:ext cx="1656184" cy="2088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03848" y="2780928"/>
            <a:ext cx="3024336" cy="21602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Image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4800"/>
            <a:ext cx="7586663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AutoShape 3"/>
          <p:cNvSpPr>
            <a:spLocks noChangeArrowheads="1"/>
          </p:cNvSpPr>
          <p:nvPr/>
        </p:nvSpPr>
        <p:spPr bwMode="auto">
          <a:xfrm>
            <a:off x="1422400" y="4953000"/>
            <a:ext cx="1981200" cy="914400"/>
          </a:xfrm>
          <a:prstGeom prst="wedgeRoundRectCallout">
            <a:avLst>
              <a:gd name="adj1" fmla="val 41310"/>
              <a:gd name="adj2" fmla="val -21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Anything wrong</a:t>
            </a:r>
          </a:p>
          <a:p>
            <a:pPr algn="ctr"/>
            <a:r>
              <a:rPr lang="en-US" sz="2000">
                <a:latin typeface="Times New Roman" pitchFamily="18" charset="0"/>
              </a:rPr>
              <a:t>here?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47864" y="2636912"/>
            <a:ext cx="864096" cy="23762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419872" y="4797152"/>
            <a:ext cx="2232248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116</Words>
  <Application>Microsoft Office PowerPoint</Application>
  <PresentationFormat>On-screen Show (4:3)</PresentationFormat>
  <Paragraphs>48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?? Reduced Inlet Piping</vt:lpstr>
      <vt:lpstr>END OF PRESENTATION</vt:lpstr>
      <vt:lpstr>Student Print Stop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?? Plugged Bellows, Failed Inspection, Maintenance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10</cp:revision>
  <dcterms:created xsi:type="dcterms:W3CDTF">2013-04-09T13:44:29Z</dcterms:created>
  <dcterms:modified xsi:type="dcterms:W3CDTF">2013-05-10T12:30:46Z</dcterms:modified>
</cp:coreProperties>
</file>