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E05B72-52C0-405E-9B86-E5156F6C933E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5EAFA7-BEE9-4791-B900-6DA1FD0056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3E35C6-0CDE-4FFB-B2C8-D222427DC88F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9625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6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4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24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720760-718F-454E-B196-F4BEA4E1E345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5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25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D93A7D-4E04-4AA1-AE73-458B2DB88F31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66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26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156570-D63B-4306-ACC5-944FEF64265F}" type="slidenum">
              <a:rPr lang="en-GB" smtClean="0"/>
              <a:pPr/>
              <a:t>4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6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27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CFD36A-6632-4F15-BC47-803A44AE6FF1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87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28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84BE67-B866-4876-9AFD-1C1EEBC604B5}" type="slidenum">
              <a:rPr lang="en-GB" smtClean="0"/>
              <a:pPr/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9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29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0F617E-7DB9-4A7D-88F4-3218BE32964F}" type="slidenum">
              <a:rPr lang="en-GB" smtClean="0"/>
              <a:pPr/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307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30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C78C00-3155-4D3A-B1CB-74A2887F49AA}" type="slidenum">
              <a:rPr lang="en-GB" smtClean="0"/>
              <a:pPr/>
              <a:t>8</a:t>
            </a:fld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31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31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C8F452-C34B-4A1F-A8FB-B664A61F3628}" type="slidenum">
              <a:rPr lang="en-GB" smtClean="0"/>
              <a:pPr/>
              <a:t>9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F149-14A0-4127-8394-ED55F3AB733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F5906-4E98-4BD8-8CD6-185E3C8A52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F149-14A0-4127-8394-ED55F3AB733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F5906-4E98-4BD8-8CD6-185E3C8A52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F149-14A0-4127-8394-ED55F3AB733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F5906-4E98-4BD8-8CD6-185E3C8A52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F149-14A0-4127-8394-ED55F3AB733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F5906-4E98-4BD8-8CD6-185E3C8A52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F149-14A0-4127-8394-ED55F3AB733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F5906-4E98-4BD8-8CD6-185E3C8A52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F149-14A0-4127-8394-ED55F3AB733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F5906-4E98-4BD8-8CD6-185E3C8A52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F149-14A0-4127-8394-ED55F3AB733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F5906-4E98-4BD8-8CD6-185E3C8A52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F149-14A0-4127-8394-ED55F3AB733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F5906-4E98-4BD8-8CD6-185E3C8A52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F149-14A0-4127-8394-ED55F3AB733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F5906-4E98-4BD8-8CD6-185E3C8A52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F149-14A0-4127-8394-ED55F3AB733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F5906-4E98-4BD8-8CD6-185E3C8A52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0F149-14A0-4127-8394-ED55F3AB733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F5906-4E98-4BD8-8CD6-185E3C8A52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0F149-14A0-4127-8394-ED55F3AB733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F5906-4E98-4BD8-8CD6-185E3C8A52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5135563"/>
            <a:ext cx="89646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ctr" eaLnBrk="0" hangingPunct="0"/>
            <a:endParaRPr lang="en-US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81750"/>
            <a:ext cx="2133600" cy="339725"/>
          </a:xfrm>
        </p:spPr>
        <p:txBody>
          <a:bodyPr/>
          <a:lstStyle/>
          <a:p>
            <a:pPr>
              <a:defRPr/>
            </a:pPr>
            <a:fld id="{88F9DF6D-9228-441A-A79E-49874F7B4B6C}" type="slidenum">
              <a:rPr lang="en-GB" sz="800" smtClean="0"/>
              <a:pPr>
                <a:defRPr/>
              </a:pPr>
              <a:t>1</a:t>
            </a:fld>
            <a:endParaRPr lang="en-GB" sz="800" dirty="0" smtClean="0"/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285750" y="6143625"/>
            <a:ext cx="44291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600"/>
              <a:t>Website: www.ttetraining.ltd.uk</a:t>
            </a:r>
            <a:endParaRPr lang="en-US" sz="1600"/>
          </a:p>
        </p:txBody>
      </p:sp>
      <p:pic>
        <p:nvPicPr>
          <p:cNvPr id="7" name="Picture 9" descr="accrediation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1938" y="5929313"/>
            <a:ext cx="446405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TextBox 5"/>
          <p:cNvSpPr txBox="1">
            <a:spLocks noChangeArrowheads="1"/>
          </p:cNvSpPr>
          <p:nvPr/>
        </p:nvSpPr>
        <p:spPr bwMode="auto">
          <a:xfrm>
            <a:off x="1187450" y="2205038"/>
            <a:ext cx="6985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000" b="1" dirty="0" smtClean="0"/>
              <a:t>FILXBOROUGH DISASTER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F1CF471-42BE-4339-A1C8-EF7AD138160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9011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08050"/>
            <a:ext cx="8229600" cy="1225550"/>
          </a:xfrm>
        </p:spPr>
        <p:txBody>
          <a:bodyPr/>
          <a:lstStyle/>
          <a:p>
            <a:pPr eaLnBrk="1" hangingPunct="1"/>
            <a:r>
              <a:rPr lang="en-GB" sz="3600" b="1" dirty="0" smtClean="0"/>
              <a:t>FILXBOROUGH NIPRO PLANT</a:t>
            </a:r>
          </a:p>
        </p:txBody>
      </p:sp>
      <p:sp>
        <p:nvSpPr>
          <p:cNvPr id="901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636838"/>
            <a:ext cx="8229600" cy="273685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sz="2800" dirty="0" smtClean="0"/>
              <a:t>Where unauthorised plant modification lead to catastrophic failure.</a:t>
            </a:r>
            <a:r>
              <a:rPr lang="en-GB" dirty="0" smtClean="0"/>
              <a:t>  </a:t>
            </a:r>
            <a:endParaRPr lang="en-US" dirty="0" smtClean="0"/>
          </a:p>
          <a:p>
            <a:pPr marL="0" indent="0"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A1D5697-0C1E-4FAF-8097-BC412E33C5B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9114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08050"/>
            <a:ext cx="8229600" cy="1152525"/>
          </a:xfrm>
        </p:spPr>
        <p:txBody>
          <a:bodyPr/>
          <a:lstStyle/>
          <a:p>
            <a:pPr eaLnBrk="1" hangingPunct="1"/>
            <a:r>
              <a:rPr lang="en-GB" sz="3600" b="1" smtClean="0">
                <a:solidFill>
                  <a:schemeClr val="tx1"/>
                </a:solidFill>
              </a:rPr>
              <a:t>Filxborough Plant</a:t>
            </a:r>
          </a:p>
        </p:txBody>
      </p:sp>
      <p:pic>
        <p:nvPicPr>
          <p:cNvPr id="91141" name="Content Placeholder 3" descr="flixborough_accident_1.jpg"/>
          <p:cNvPicPr>
            <a:picLocks noGrp="1" noChangeAspect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051050" y="1773238"/>
            <a:ext cx="5243513" cy="43100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442B78B-1401-4F86-9CB3-DDE74FC995D9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133600"/>
            <a:ext cx="8229600" cy="345598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sz="2800" dirty="0" smtClean="0"/>
              <a:t>Two months prior to the explosion, a crack was discovered in the number 5 reactor. It was decided to install a temporary 50 cm (20 inch) diameter pipe to bypass the leaking reactor to allow continued operation of the plant while repairs were made. </a:t>
            </a:r>
          </a:p>
          <a:p>
            <a:pPr marL="0" indent="0" eaLnBrk="1" hangingPunct="1"/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181AC3A-9799-4416-8C1B-02FA58983B90}" type="slidenum">
              <a:rPr lang="en-GB" smtClean="0"/>
              <a:pPr/>
              <a:t>5</a:t>
            </a:fld>
            <a:endParaRPr lang="en-GB" smtClean="0"/>
          </a:p>
        </p:txBody>
      </p:sp>
      <p:pic>
        <p:nvPicPr>
          <p:cNvPr id="93188" name="Content Placeholder 3" descr="english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513" y="1060450"/>
            <a:ext cx="4608512" cy="506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0DB8B2B-5F86-4256-A124-5D7377191C6D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968875"/>
          </a:xfrm>
        </p:spPr>
        <p:txBody>
          <a:bodyPr/>
          <a:lstStyle/>
          <a:p>
            <a:pPr marL="0" indent="0" algn="l">
              <a:lnSpc>
                <a:spcPct val="90000"/>
              </a:lnSpc>
              <a:spcBef>
                <a:spcPct val="0"/>
              </a:spcBef>
            </a:pPr>
            <a:endParaRPr lang="en-US" sz="2800" dirty="0" smtClean="0"/>
          </a:p>
          <a:p>
            <a:pPr marL="0" indent="0" algn="l">
              <a:lnSpc>
                <a:spcPct val="90000"/>
              </a:lnSpc>
              <a:spcBef>
                <a:spcPct val="0"/>
              </a:spcBef>
            </a:pPr>
            <a:endParaRPr lang="en-US" sz="2800" dirty="0" smtClean="0"/>
          </a:p>
          <a:p>
            <a:pPr marL="0" indent="0" algn="l">
              <a:lnSpc>
                <a:spcPct val="90000"/>
              </a:lnSpc>
              <a:spcBef>
                <a:spcPct val="0"/>
              </a:spcBef>
            </a:pPr>
            <a:endParaRPr lang="en-US" sz="2800" dirty="0" smtClean="0"/>
          </a:p>
          <a:p>
            <a:pPr marL="0" indent="0" algn="l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2800" dirty="0" smtClean="0"/>
              <a:t>The bypass had been designed by engineers who were not experienced enough, this meant that the modification was not fit for purpose with unknown performance standards.   </a:t>
            </a:r>
          </a:p>
          <a:p>
            <a:pPr marL="0" indent="0" algn="l">
              <a:lnSpc>
                <a:spcPct val="90000"/>
              </a:lnSpc>
              <a:spcBef>
                <a:spcPct val="0"/>
              </a:spcBef>
              <a:buNone/>
            </a:pPr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C898B08-1254-43B7-A228-E6C880D79869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844675"/>
            <a:ext cx="8229600" cy="4032250"/>
          </a:xfrm>
        </p:spPr>
        <p:txBody>
          <a:bodyPr/>
          <a:lstStyle/>
          <a:p>
            <a:pPr>
              <a:defRPr/>
            </a:pPr>
            <a:endParaRPr lang="en-US" sz="2400" dirty="0" smtClean="0"/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endParaRPr lang="en-US" sz="2400" dirty="0" smtClean="0"/>
          </a:p>
          <a:p>
            <a:pPr>
              <a:buNone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Under pressure the stress on the bellows eventually led to</a:t>
            </a:r>
          </a:p>
          <a:p>
            <a:pPr>
              <a:buNone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 catastrophic failure of the line</a:t>
            </a:r>
          </a:p>
          <a:p>
            <a:pPr marL="0" indent="0" eaLnBrk="1" hangingPunct="1">
              <a:defRPr/>
            </a:pP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13044F9-7949-4FBD-9888-2BFD224A58A2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997200"/>
            <a:ext cx="8229600" cy="230505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n-GB" sz="2800" dirty="0" smtClean="0"/>
              <a:t>28 men lost their lives and again millions of pounds worth of damage.</a:t>
            </a:r>
          </a:p>
          <a:p>
            <a:pPr marL="0" indent="0" eaLnBrk="1" hangingPunct="1"/>
            <a:endParaRPr lang="en-GB" sz="2800" dirty="0" smtClean="0"/>
          </a:p>
          <a:p>
            <a:pPr marL="0" indent="0"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7C3587E-DC72-45CC-8800-9A235F9D79D5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565400"/>
            <a:ext cx="8229600" cy="2735263"/>
          </a:xfrm>
          <a:noFill/>
        </p:spPr>
        <p:txBody>
          <a:bodyPr/>
          <a:lstStyle/>
          <a:p>
            <a:pPr marL="0" indent="0" algn="l">
              <a:spcBef>
                <a:spcPct val="0"/>
              </a:spcBef>
              <a:buNone/>
            </a:pPr>
            <a:r>
              <a:rPr lang="en-GB" sz="2800" dirty="0" smtClean="0"/>
              <a:t>It follows on then, from such devastating incidents a very high degree of maintained control is required on the type of equipment that is permissible in hazardous areas, and this has lead to the ATEX equipment standards</a:t>
            </a:r>
          </a:p>
          <a:p>
            <a:pPr marL="0" indent="0" eaLnBrk="1" hangingPunct="1"/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159</Words>
  <Application>Microsoft Office PowerPoint</Application>
  <PresentationFormat>On-screen Show (4:3)</PresentationFormat>
  <Paragraphs>35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FILXBOROUGH NIPRO PLANT</vt:lpstr>
      <vt:lpstr>Filxborough Plant</vt:lpstr>
      <vt:lpstr>Slide 4</vt:lpstr>
      <vt:lpstr>Slide 5</vt:lpstr>
      <vt:lpstr>Slide 6</vt:lpstr>
      <vt:lpstr>Slide 7</vt:lpstr>
      <vt:lpstr>Slide 8</vt:lpstr>
      <vt:lpstr>Slide 9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Valued Acer Customer</dc:creator>
  <cp:lastModifiedBy> </cp:lastModifiedBy>
  <cp:revision>3</cp:revision>
  <dcterms:created xsi:type="dcterms:W3CDTF">2012-01-18T11:40:37Z</dcterms:created>
  <dcterms:modified xsi:type="dcterms:W3CDTF">2013-03-05T14:19:11Z</dcterms:modified>
</cp:coreProperties>
</file>