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457200"/>
            <a:ext cx="723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Ford to Use More and More Bamboo in Its Cars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371600"/>
            <a:ext cx="6934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In </a:t>
            </a:r>
            <a:r>
              <a:rPr lang="en-GB" sz="2400" dirty="0" smtClean="0"/>
              <a:t>an effort to demonstrate its creative thinking and eco-friendly mentality, Ford is going to use more of a material that has been neglected—bamboo.</a:t>
            </a:r>
          </a:p>
          <a:p>
            <a:endParaRPr lang="en-GB" sz="2400" dirty="0" smtClean="0"/>
          </a:p>
          <a:p>
            <a:r>
              <a:rPr lang="en-GB" sz="2400" dirty="0" smtClean="0"/>
              <a:t>Bamboo is natural, eco-friendly, grows very fast and is rather cheap. Furthermore, you would be surprised to discover how strong it is.</a:t>
            </a:r>
          </a:p>
          <a:p>
            <a:endParaRPr lang="en-GB" sz="2400" dirty="0" smtClean="0"/>
          </a:p>
          <a:p>
            <a:r>
              <a:rPr lang="en-GB" sz="2400" dirty="0" smtClean="0"/>
              <a:t>Ford says that soon some interior elements of the brand’s cars may be made from bamboo and plastic composite materials, which will be extremely hard.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533400"/>
            <a:ext cx="716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Bamboo is obviously very well known for its strength and flexibility. It can be made into a hard flat material relatively easily, and there are plenty of opportunities to use bamboo plastics in the industry.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Henry </a:t>
            </a:r>
            <a:r>
              <a:rPr lang="en-GB" sz="2400" dirty="0" smtClean="0"/>
              <a:t>Ford himself experimented with using hemp </a:t>
            </a:r>
            <a:r>
              <a:rPr lang="en-GB" sz="2400" dirty="0" smtClean="0"/>
              <a:t>fibre </a:t>
            </a:r>
            <a:r>
              <a:rPr lang="en-GB" sz="2400" dirty="0" smtClean="0"/>
              <a:t>for car manufacturing, but at that time it was not sustainable. Now, however, times are changing and using bamboo may actually appeal to many people.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219200"/>
            <a:ext cx="693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Ford is already negotiating with suppliers and testing the possibilities. Bamboo plastics, as tests have shown, have extremely good tensile strength and are impact resistant.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Furthermore</a:t>
            </a:r>
            <a:r>
              <a:rPr lang="en-GB" sz="2400" dirty="0" smtClean="0"/>
              <a:t>, they are durable and can withstand temperatures of more than 100 degrees Celsius.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Other </a:t>
            </a:r>
            <a:r>
              <a:rPr lang="en-GB" sz="2400" dirty="0" smtClean="0"/>
              <a:t>environmentally-friendly materials that Ford is using include </a:t>
            </a:r>
            <a:r>
              <a:rPr lang="en-GB" sz="2400" dirty="0" err="1" smtClean="0"/>
              <a:t>kenaf</a:t>
            </a:r>
            <a:r>
              <a:rPr lang="en-GB" sz="2400" dirty="0" smtClean="0"/>
              <a:t>, recycled plastic bottles, post-consumer cotton, recycled tires, soy-based foam and much more.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Interesting. Fastest growing grass in the world. requires no pesticides, irrigation or fertilizers.</a:t>
            </a:r>
            <a:endParaRPr lang="en-GB" sz="2400" dirty="0"/>
          </a:p>
        </p:txBody>
      </p:sp>
      <p:pic>
        <p:nvPicPr>
          <p:cNvPr id="1026" name="Picture 2" descr="Bamboo might be used extensively in the future Ford cars. Image credit: Fo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438" y="1828800"/>
            <a:ext cx="7338658" cy="4124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 Collins</dc:creator>
  <cp:lastModifiedBy> </cp:lastModifiedBy>
  <cp:revision>10</cp:revision>
  <dcterms:created xsi:type="dcterms:W3CDTF">2006-08-16T00:00:00Z</dcterms:created>
  <dcterms:modified xsi:type="dcterms:W3CDTF">2018-05-02T16:03:27Z</dcterms:modified>
</cp:coreProperties>
</file>