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5" r:id="rId19"/>
    <p:sldId id="276" r:id="rId20"/>
    <p:sldId id="277" r:id="rId21"/>
    <p:sldId id="281" r:id="rId22"/>
    <p:sldId id="279" r:id="rId23"/>
    <p:sldId id="274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46" autoAdjust="0"/>
  </p:normalViewPr>
  <p:slideViewPr>
    <p:cSldViewPr>
      <p:cViewPr varScale="1">
        <p:scale>
          <a:sx n="104" d="100"/>
          <a:sy n="104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EADD3-6E26-4320-8D99-790D4B2A4164}" type="datetimeFigureOut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740B5-C63B-4DD3-9598-B3CA67A651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Cutting tools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cutting tools should be kept sharp.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cut away from yourself, hands behind the cutting edge.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with the sharp edges protected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Hacksaws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if the blade is not taut.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a saw that has dull or damaged blades.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carry a saw by the blade.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 the correct TPI is selected for the operation undertaken.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 saw with one hand always hold the saw with both hands.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 the work-piece is securely gripped with minimum overhang.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handed people – saw on the Right hand side of the vice.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 handed people – saw on the Left hand side of the vice.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 saw upwards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*Talk</a:t>
            </a:r>
            <a:r>
              <a:rPr lang="en-GB" baseline="0" dirty="0" smtClean="0"/>
              <a:t> </a:t>
            </a:r>
            <a:r>
              <a:rPr lang="en-GB" baseline="0" dirty="0" smtClean="0"/>
              <a:t>about blade types, TPI, Direction of cutting.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Hacksaws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if the blade is not taut.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a saw that has dull or damaged blades.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carry a saw by the blade.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 the correct TPI is selected for the operation undertaken.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 saw with one hand always hold the saw with both hands.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 the work-piece is securely gripped with minimum overhang.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handed people – saw on the Right hand side of the vice.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 handed people – saw on the Left hand side of the vice.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 saw upwards.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1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 Snips</a:t>
            </a:r>
            <a:endParaRPr lang="en-GB" sz="11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not use straight snips to cut curves.</a:t>
            </a:r>
          </a:p>
          <a:p>
            <a:pPr lvl="0"/>
            <a:r>
              <a:rPr lang="en-GB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Keep the blade aligned by tightening the nut and bolt on the snips.</a:t>
            </a:r>
          </a:p>
          <a:p>
            <a:pPr lvl="0"/>
            <a:r>
              <a:rPr lang="en-GB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not use snips as a hammer, screwdriver or pry bar.</a:t>
            </a:r>
          </a:p>
          <a:p>
            <a:pPr lvl="0"/>
            <a:r>
              <a:rPr lang="en-GB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 the locking clip on the snips after use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Spanners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use the correct size spanner for the job.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Avoid splayed jaws.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practicable always use a ring spanner rather than an adjustable spanner.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pliers etc. as make shift spanners.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 use a spanner (or a wrench) as a hammer.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improvise by using pipes etc. as extension handles</a:t>
            </a: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Mention</a:t>
            </a:r>
            <a:r>
              <a:rPr lang="en-GB" baseline="0" dirty="0" smtClean="0"/>
              <a:t>  hazards – reference “Finger Saver”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G-Clamp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the G-clamp for hoisting materials.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the G-clamp as a permanent fastening device</a:t>
            </a: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Mention sharp jaws</a:t>
            </a:r>
            <a:r>
              <a:rPr lang="en-GB" baseline="0" dirty="0" smtClean="0"/>
              <a:t>.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Pipe Wrench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a pipe wrench on nuts or bolts.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a pipe wrench for lifting or bending pipes.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improvise by using pipes etc. as extension handles “Cheaters”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expose to excessive heat (like from a blow torch) that  could affect the temper of the metal.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a Pipe wrench on moving machinery.</a:t>
            </a: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Screwdrivers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use the correct size of screwdriver for the job.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sure the handles are sound – split handles are hazardous.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Keep the end square and blunt.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hold the work in your hand – screwdrivers often slip.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 use a screwdriver as a chisels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Never strike with a hammer</a:t>
            </a: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Pliers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pliers that are cracked or broken.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pliers as a wrench or hammer.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not attempt to force pliers by using a hammer on them.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slip a pipe over the handles of pliers to increase leverage.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insulated pliers when performing electrical work.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using the diagonal cutting pliers, shield the loose pieces of cut material from flying into the air by using a cloth or your gloved hand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Knives and cutting tools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Knives and cutting tools should be kept sharp.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cut away from yourself, hands behind the cutting edge.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with the sharp edges protected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Knives and cutting tools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Knives and cutting tools should be kept sharp.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cut away from yourself, hands behind the cutting edge.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with the sharp edges protected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Mention types and sizes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Cutting tools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cutting tools should be kept sharp.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cut away from yourself, hands behind the cutting edge.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with the sharp edges protected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Talk</a:t>
            </a:r>
            <a:r>
              <a:rPr lang="en-GB" baseline="0" dirty="0" smtClean="0"/>
              <a:t> a bout reamers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Cutting tools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cutting tools should be kept sharp.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cut away from yourself, hands behind the cutting edge.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with the sharp edges protected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or should have a correct sized fitted handle.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Never use a file as a lever.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if the handle is split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without a handle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safely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Hammers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 split, broken or loose shafts.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 worn or chipped heads.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Hammer heads must be tightly fixed with a proper wedge</a:t>
            </a: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Chisels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cutting edge should be sharpened to the correct angle.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use a chisel with a mushroomed head – trim the sides regularly.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cut away from the body.</a:t>
            </a:r>
          </a:p>
          <a:p>
            <a:pPr lvl="0"/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chisel work requires the wearing of approved eye and hand protection -</a:t>
            </a:r>
            <a:r>
              <a:rPr lang="en-GB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VISOR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40B5-C63B-4DD3-9598-B3CA67A651DB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824-5623-45D3-BA47-D3954235A5CD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B2BA-37E9-4D2E-AECA-E1E8A972BF75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757A-2BC7-4B7C-972E-E58356941D23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2F54-3805-4045-A19C-DD0CDB4F603F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3537-1A01-48E9-A757-9ABFE9A6EC0C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B643-4FB0-42BD-A36B-994D95270AC9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A766-B0E3-46F8-84F2-1D4A1104FEF2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F41A-1207-4B1B-9303-0AD11800C5CC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2758-A085-4880-BBD1-CF52DD74D93F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AEB-762F-4C74-9BAF-D29A998BFF2B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5C9-6F42-4B8A-A35F-84F61F39360E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3BDE-A51F-4244-8114-1DD9ABC9A153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8094-F04E-4527-B840-9B6462A715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IWxvtuR28cCFUm2FAod7ikDrg&amp;url=http://jenniskens.livedsl.nl/Technical/Tips/8/MyTip868.htm&amp;psig=AFQjCNESZKUVhIq8M22nGs65Z76FjWgMGw&amp;ust=144137908436417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Kr076GS28cCFcbRFAodhbcLtQ&amp;url=http://www.walshengineering.com/shop/popup_image.php?pID=1769&amp;image=0&amp;KeepThis=true&amp;TB_iframe=true&amp;height=600&amp;width=600&amp;bvm=bv.101800829,d.ZGU&amp;psig=AFQjCNHpd4WnBzbk1onaDMf_1YWK9cSKug&amp;ust=144137915018317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LLc8I6X28cCFYu8FAodGuIObw&amp;url=http://www.amazon.co.uk/C-K-Jokari-Cable-Number-T10700/dp/B00KZE9H78&amp;bvm=bv.101800829,d.ZGU&amp;psig=AFQjCNGboS7RFSmC4T6ogpNCjHnbxQ1y8g&amp;ust=144138053293309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920880" cy="18722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Typical TTE Mechanical Hand Tools </a:t>
            </a:r>
            <a:br>
              <a:rPr lang="en-GB" dirty="0" smtClean="0">
                <a:latin typeface="Arial Black" pitchFamily="34" charset="0"/>
              </a:rPr>
            </a:br>
            <a:r>
              <a:rPr lang="en-GB" dirty="0" smtClean="0">
                <a:latin typeface="Arial Black" pitchFamily="34" charset="0"/>
              </a:rPr>
              <a:t>Recognition &amp; Uses 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40413">
            <a:off x="1086533" y="1230665"/>
            <a:ext cx="6486258" cy="1441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3645024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Die Stock  -What is it used for?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41490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Hold a split die and being able to provide rotary leverage to be able to produce an external thread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494116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is it made from?  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58924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It is usually made from mild steel.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572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6016" y="256490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Hand File-What is it used for?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328498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Cutting &amp; shaping materials usually metals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37890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is it made from?  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429309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“Handle” is usually made from wood with a steel ring called a “Ferrule”.  The file is High carbon steel (HCS)  which is hardened &amp; tempered but the end “Tang” which goes into the handle is left soft – Why?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537321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 it does not break when under pressure form the forces exerted by the operator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14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831183" cy="37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Needle Files-What are they used for?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492896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Precision cutting &amp; shaping materials usually metals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57301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are they made from?  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436510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They are made from High carbon steel (HCS)  which is hardened &amp; tempered but the end “hand grip” is left soft – Why?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44522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 it does not break when under pressure form the forces exerted by the operator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14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556792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Ball </a:t>
            </a:r>
            <a:r>
              <a:rPr lang="en-GB" sz="2000" dirty="0" err="1" smtClean="0"/>
              <a:t>Pein</a:t>
            </a:r>
            <a:r>
              <a:rPr lang="en-GB" sz="2000" dirty="0" smtClean="0"/>
              <a:t> Hammer-What is it used for?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34888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Shaping materials , punching, chiselling, dismantling, riveting and many more applications. 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35699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is it made from?  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619672" y="3933056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handle is usually made from Wood – What type of wood?</a:t>
            </a:r>
          </a:p>
          <a:p>
            <a:r>
              <a:rPr lang="en-GB" sz="2000" dirty="0" smtClean="0"/>
              <a:t>Traditionally “Hickory”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2193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530120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head made from High carbon steel (HCS)  which is hardened &amp; tempered.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14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8410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8064" y="20608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Cold Chisel – What is it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429309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is it made 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580526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 that it can absorb the hammer blows without shattering.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2564904"/>
            <a:ext cx="464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Cutting &amp; shaping materials usually metals.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94116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It is made from High carbon steel (HCS)  which is hardened &amp; tempered at the cutting edge, but the end is left soft – Why?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321297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is the angle of the cutting edge?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43808" y="371703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60</a:t>
            </a:r>
            <a:r>
              <a:rPr lang="en-GB" sz="2000" dirty="0" smtClean="0">
                <a:latin typeface="Calibri"/>
              </a:rPr>
              <a:t>° Inc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1" grpId="0" build="p"/>
      <p:bldP spid="12" grpId="0" build="p"/>
      <p:bldP spid="13" grpId="0" build="p"/>
      <p:bldP spid="15" grpId="0" build="p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5256584" cy="39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55976" y="2636912"/>
            <a:ext cx="406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Hacksaw – What is it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414908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is it made 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3429000"/>
            <a:ext cx="464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Cutting &amp; shaping materials usually metals.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501317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body is made from Cast Steel. The interchangeable blade can be  made from High carbon steel (HCS)  which is hardened &amp; tempered. But for the best performance (HSS) High speed steel is used.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2" grpId="0" build="p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768085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335699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Junior Hacksaw – What is it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58112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is it made 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3933056"/>
            <a:ext cx="464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Cutting &amp; shaping materials usually metals.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515719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body is made from Mild Steel. The interchangeable blade can be  made from High carbon steel (HCS)  which is hardened &amp; tempered. But for the best performance (HSS) High speed steel is used.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2" grpId="0" build="p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6682309" cy="445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98884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Tin Snips – What is it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5091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is it made 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400506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Cutting &amp; shaping sheet metals &amp; Alloys.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530120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Body is made of drop forged chromium vanadium steel. The blades are induction hardened.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2" grpId="0" build="p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jenniskens.livedsl.nl/Technical/Tips/Pics/PROTO%20C474%20Spanner%20Too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060848"/>
            <a:ext cx="3249590" cy="1584176"/>
          </a:xfrm>
          <a:prstGeom prst="rect">
            <a:avLst/>
          </a:prstGeom>
          <a:noFill/>
        </p:spPr>
      </p:pic>
      <p:pic>
        <p:nvPicPr>
          <p:cNvPr id="1027" name="Picture 3" descr="\\file01\usermydocs\Eddie.Cody\My Documents\VLE_MEDIA\Hand Tools\quiz\Spanner_Ad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08720"/>
            <a:ext cx="2991490" cy="1706785"/>
          </a:xfrm>
          <a:prstGeom prst="rect">
            <a:avLst/>
          </a:prstGeom>
          <a:noFill/>
        </p:spPr>
      </p:pic>
      <p:pic>
        <p:nvPicPr>
          <p:cNvPr id="1026" name="Picture 2" descr="\\file01\usermydocs\Eddie.Cody\My Documents\VLE_MEDIA\Hand Tools\quiz\Spann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76672"/>
            <a:ext cx="3960440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78904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Spanners– What are they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515719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are they made 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50912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Fixing and removing hexagonal </a:t>
            </a:r>
            <a:r>
              <a:rPr lang="en-GB" sz="2000" dirty="0" smtClean="0"/>
              <a:t>fasteners or specific types of fasteners.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66124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They are made from drop forged chromium vanadium steel. 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2" grpId="0" build="p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walshengineering.com/shop/images/flogging%20spanner%20pict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88640"/>
            <a:ext cx="5976663" cy="59766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78904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Flogging Spanner– What is it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515719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is it made 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5091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Fixing and removing very large hexagonal fasteners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66124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They are made from drop forged chromium vanadium steel. 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2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ptionless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096000" cy="4104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321297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Centre Punch – What is the angle of the tip?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400506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90</a:t>
            </a:r>
            <a:r>
              <a:rPr lang="en-GB" sz="2000" dirty="0" smtClean="0">
                <a:latin typeface="Calibri"/>
              </a:rPr>
              <a:t>°  -  What is it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58112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 produce a dimple in the material to assist drilling , so the drill does not skid on the surface, thus producing a accurately placed hole.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537321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is it made from?  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587727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High carbon steel (HCS)  which is hardened &amp; tempered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7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314180" y="1238550"/>
            <a:ext cx="51961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191683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G- Clamp – </a:t>
            </a:r>
            <a:r>
              <a:rPr lang="en-GB" sz="2000" dirty="0" smtClean="0"/>
              <a:t>What is it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65313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</a:t>
            </a:r>
            <a:r>
              <a:rPr lang="en-GB" sz="2000" dirty="0" smtClean="0"/>
              <a:t>is it </a:t>
            </a:r>
            <a:r>
              <a:rPr lang="en-GB" sz="2000" dirty="0" smtClean="0"/>
              <a:t>made 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2780928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They are </a:t>
            </a:r>
            <a:r>
              <a:rPr lang="en-GB" sz="2000" dirty="0" smtClean="0"/>
              <a:t>an essential tool in the workshop and they come in a range of sizes and </a:t>
            </a:r>
            <a:r>
              <a:rPr lang="en-GB" sz="2000" dirty="0" smtClean="0"/>
              <a:t>are </a:t>
            </a:r>
            <a:r>
              <a:rPr lang="en-GB" sz="2000" dirty="0" smtClean="0"/>
              <a:t>generally used for clamping work securely to a surface/workbench top. They can also be used to hold parts together </a:t>
            </a:r>
            <a:r>
              <a:rPr lang="en-GB" sz="2000" dirty="0" smtClean="0"/>
              <a:t>for example </a:t>
            </a:r>
            <a:r>
              <a:rPr lang="en-GB" sz="2000" dirty="0" smtClean="0"/>
              <a:t>items to be </a:t>
            </a:r>
            <a:r>
              <a:rPr lang="en-GB" sz="2000" dirty="0" smtClean="0"/>
              <a:t>welded.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37321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thread of a G Cramp is made from hardened and tempered steel which means it is quite resistant to wear. The frame is normally made from drop-forged steel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2" grpId="0" build="p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320480" cy="574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321297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Vice “Mole” Grips– What is it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508518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</a:t>
            </a:r>
            <a:r>
              <a:rPr lang="en-GB" sz="2000" dirty="0" smtClean="0"/>
              <a:t>is it </a:t>
            </a:r>
            <a:r>
              <a:rPr lang="en-GB" sz="2000" dirty="0" smtClean="0"/>
              <a:t>made </a:t>
            </a:r>
            <a:r>
              <a:rPr lang="en-GB" sz="2000" dirty="0" smtClean="0"/>
              <a:t>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077072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Griping and holding </a:t>
            </a:r>
            <a:r>
              <a:rPr lang="en-GB" sz="2000" dirty="0" smtClean="0"/>
              <a:t>parts- for example </a:t>
            </a:r>
            <a:r>
              <a:rPr lang="en-GB" sz="2000" dirty="0" smtClean="0"/>
              <a:t>items to be welded or drilled. They are a very useful to have. 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66124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They are made from drop forged chromium vanadium steel. 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2" grpId="0" build="p"/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\\file01\usermydocs\Eddie.Cody\My Documents\VLE_MEDIA\Hand Tools\quiz\Pipe_Wre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464614" cy="21602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350100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Pipe “</a:t>
            </a:r>
            <a:r>
              <a:rPr lang="en-GB" sz="2000" dirty="0" err="1" smtClean="0"/>
              <a:t>Stilson</a:t>
            </a:r>
            <a:r>
              <a:rPr lang="en-GB" sz="2000" dirty="0" smtClean="0"/>
              <a:t>” Wrench– What is it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508518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is it made 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443711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turning / tightening / adjusting soft iron pipes and fittings. 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66124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It is made from drop forged chromium vanadium steel. 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2" grpId="0" build="p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53975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213285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Screwdrivers– </a:t>
            </a:r>
          </a:p>
          <a:p>
            <a:r>
              <a:rPr lang="en-GB" sz="2000" dirty="0" smtClean="0"/>
              <a:t>What are they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50912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are they made 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356992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Adjusting tools &amp; machinery, Assembling /de -assembling electrical and mechanical devices.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30120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blade is usually made (HCS)  hardened and tempered or sometimes chromium vanadium steel and induction hardened. The handles are made from various materials such as – Plastics, Woods, Metals.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2" grpId="0" build="p"/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\\file01\usermydocs\Eddie.Cody\My Documents\VLE_MEDIA\Hand Tools\quiz\Pli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20688"/>
            <a:ext cx="5171160" cy="3816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56490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Pliers – What are they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65313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are they made 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3212976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They are designed to be used for a combination of tasks including cutting wire, twisting wire, forming , griping – and many more applications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30120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blade/ jaws are usually made (HCS)  hardened and tempered or sometimes chromium vanadium steel and induction hardened. The handles are made from various insulating materials such as rubber.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2" grpId="0" build="p"/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ecx.images-amazon.com/images/I/71h77oqCYSL._SX466_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4664"/>
            <a:ext cx="6814914" cy="41971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378904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Cable “ </a:t>
            </a:r>
            <a:r>
              <a:rPr lang="en-GB" sz="2000" dirty="0" err="1" smtClean="0"/>
              <a:t>Jokari</a:t>
            </a:r>
            <a:r>
              <a:rPr lang="en-GB" sz="2000" dirty="0" smtClean="0"/>
              <a:t>” Knife– What is it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86916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is it made from?  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436510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They are designed to be used for a stripping  wire. 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544522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blade is usually made (HCS)  hardened and tempered. The handles are made from various insulating materials such as plastics.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5340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2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328498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Dot Punch – What is the angle of the tip?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386104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120</a:t>
            </a:r>
            <a:r>
              <a:rPr lang="en-GB" sz="2000" dirty="0" smtClean="0">
                <a:latin typeface="Calibri"/>
              </a:rPr>
              <a:t>°  -  What is it used for?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43711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 proof punch, to assist marking out by producing “dots” along the marked lines for clarity.</a:t>
            </a:r>
            <a:endParaRPr lang="en-GB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56180">
            <a:off x="1115815" y="1492224"/>
            <a:ext cx="5667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3648" y="530120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is it made from? 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580526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High carbon steel (HCS)  which is hardened &amp; tempered</a:t>
            </a:r>
            <a:endParaRPr lang="en-GB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ptionless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5657850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364502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Scriber– </a:t>
            </a:r>
            <a:r>
              <a:rPr lang="en-GB" sz="2000" dirty="0"/>
              <a:t>What is it used </a:t>
            </a:r>
            <a:r>
              <a:rPr lang="en-GB" sz="2000" dirty="0" smtClean="0"/>
              <a:t>for?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29309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Marking out – scribing lines and features on metals.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86916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is it made from? 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551723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High carbon steel (HCS)  which is hardened &amp; tempered</a:t>
            </a:r>
            <a:endParaRPr lang="en-GB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5976664" cy="448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3928" y="378904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Dividers– </a:t>
            </a:r>
            <a:r>
              <a:rPr lang="en-GB" sz="2000" dirty="0"/>
              <a:t>What </a:t>
            </a:r>
            <a:r>
              <a:rPr lang="en-GB" sz="2000" dirty="0" smtClean="0"/>
              <a:t> are they </a:t>
            </a:r>
            <a:r>
              <a:rPr lang="en-GB" sz="2000" dirty="0"/>
              <a:t>used </a:t>
            </a:r>
            <a:r>
              <a:rPr lang="en-GB" sz="2000" dirty="0" smtClean="0"/>
              <a:t>for?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436510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Marking out – Circles &amp; Arcs on metals.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43400" y="4869160"/>
            <a:ext cx="2700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is it made from? 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537321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High carbon steel (HCS)  which is hardened &amp; tempered</a:t>
            </a:r>
            <a:endParaRPr lang="en-GB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5973291" cy="492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26369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Engineers “Try Square”– </a:t>
            </a:r>
            <a:r>
              <a:rPr lang="en-GB" sz="2000" dirty="0"/>
              <a:t>What is it used </a:t>
            </a:r>
            <a:r>
              <a:rPr lang="en-GB" sz="2000" dirty="0" smtClean="0"/>
              <a:t>for?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35699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Marking out  square /perpendicular lines. Checking for squareness / Flatness.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437112"/>
            <a:ext cx="2700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is it made from? 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085184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“Body” is usually made from mild steel and the “Blade” being High carbon steel (HCS)  which is hardened &amp; tempered</a:t>
            </a:r>
            <a:endParaRPr lang="en-GB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03848" y="476672"/>
            <a:ext cx="55054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2708920"/>
            <a:ext cx="28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Hand Taps – Set of 3  </a:t>
            </a:r>
          </a:p>
          <a:p>
            <a:r>
              <a:rPr lang="en-GB" sz="2000" dirty="0" smtClean="0"/>
              <a:t>What are they </a:t>
            </a:r>
            <a:r>
              <a:rPr lang="en-GB" sz="2000" dirty="0"/>
              <a:t>used </a:t>
            </a:r>
            <a:r>
              <a:rPr lang="en-GB" sz="2000" dirty="0" smtClean="0"/>
              <a:t>for?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64502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Producing a internal screw thread.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2210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</a:t>
            </a:r>
            <a:r>
              <a:rPr lang="en-GB" sz="2000" dirty="0"/>
              <a:t> </a:t>
            </a:r>
            <a:r>
              <a:rPr lang="en-GB" sz="2000" dirty="0" smtClean="0"/>
              <a:t>are they made from? 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72514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“HSS” High speed steel and are very hard.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30120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Name the 3 taps which constitute a set?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587727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Taper.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587727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Second or Intermediate.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587727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Plug or Bottoming.</a:t>
            </a:r>
            <a:endParaRPr lang="en-GB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69365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3284984"/>
            <a:ext cx="28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Tap Wrench  -</a:t>
            </a:r>
          </a:p>
          <a:p>
            <a:r>
              <a:rPr lang="en-GB" sz="2000" dirty="0" smtClean="0"/>
              <a:t>What is it used for?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14908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Holding a tap or a hand reamer, and being able to provide rotary leverage  to “Tap” or “Ream” a hole.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501317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is it made from?  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55172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“Body” is usually made from mild steel and the “Jaws” being High carbon steel (HCS)  which is hardened &amp; tempered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64502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Split Die  -What is it used for?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429309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 produce an external screw thread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tool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494116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 is it made from?  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052736"/>
            <a:ext cx="2952328" cy="2445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551723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“HSS” High speed steel and are very hard.</a:t>
            </a:r>
            <a:endParaRPr lang="en-GB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8094-F04E-4527-B840-9B6462A7157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Eddie Cody 1/9/2015   Hand Tool Safety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226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2431</Words>
  <Application>Microsoft Office PowerPoint</Application>
  <PresentationFormat>On-screen Show (4:3)</PresentationFormat>
  <Paragraphs>302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Typical TTE Mechanical Hand Tools  Recognition &amp; Uses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Hand Tool Safety</dc:subject>
  <dc:creator>Eddie.Cody</dc:creator>
  <cp:lastModifiedBy>Eddie.Cody</cp:lastModifiedBy>
  <cp:revision>58</cp:revision>
  <dcterms:created xsi:type="dcterms:W3CDTF">2015-09-02T14:24:39Z</dcterms:created>
  <dcterms:modified xsi:type="dcterms:W3CDTF">2015-09-07T09:12:38Z</dcterms:modified>
</cp:coreProperties>
</file>